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0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531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25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8357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753978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93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1388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5272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6225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589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777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189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195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977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046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799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672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04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73FE59E-17D9-4306-BCF4-86D1DED6EAE3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42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216735"/>
            <a:ext cx="10364451" cy="1596177"/>
          </a:xfrm>
        </p:spPr>
        <p:txBody>
          <a:bodyPr/>
          <a:lstStyle/>
          <a:p>
            <a:r>
              <a:rPr lang="en-US" sz="6600" dirty="0" smtClean="0"/>
              <a:t>LA CLOCHETTE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i="1" dirty="0" smtClean="0"/>
              <a:t>25 </a:t>
            </a:r>
            <a:r>
              <a:rPr lang="en-US" i="1" dirty="0" err="1" smtClean="0"/>
              <a:t>jours</a:t>
            </a:r>
            <a:r>
              <a:rPr lang="en-US" i="1" dirty="0" smtClean="0"/>
              <a:t> </a:t>
            </a:r>
            <a:r>
              <a:rPr lang="en-US" i="1" dirty="0" err="1" smtClean="0"/>
              <a:t>avant</a:t>
            </a:r>
            <a:r>
              <a:rPr lang="en-US" i="1" dirty="0" smtClean="0"/>
              <a:t> la fin de </a:t>
            </a:r>
            <a:r>
              <a:rPr lang="en-US" i="1" dirty="0" err="1" smtClean="0"/>
              <a:t>l’année</a:t>
            </a:r>
            <a:r>
              <a:rPr lang="en-US" i="1" dirty="0" smtClean="0"/>
              <a:t> </a:t>
            </a:r>
            <a:r>
              <a:rPr lang="en-US" i="1" dirty="0" err="1" smtClean="0"/>
              <a:t>scolaire</a:t>
            </a:r>
            <a:r>
              <a:rPr lang="en-US" i="1" dirty="0" smtClean="0"/>
              <a:t>!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-1" y="1812912"/>
            <a:ext cx="12192000" cy="472643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fr-FR" sz="3200" u="sng" dirty="0" smtClean="0">
                <a:solidFill>
                  <a:srgbClr val="C00000"/>
                </a:solidFill>
              </a:rPr>
              <a:t>Aurais = </a:t>
            </a:r>
            <a:r>
              <a:rPr lang="fr-FR" sz="3200" u="sng" dirty="0" err="1" smtClean="0">
                <a:solidFill>
                  <a:srgbClr val="C00000"/>
                </a:solidFill>
              </a:rPr>
              <a:t>would</a:t>
            </a:r>
            <a:r>
              <a:rPr lang="fr-FR" sz="3200" u="sng" dirty="0" smtClean="0">
                <a:solidFill>
                  <a:srgbClr val="C00000"/>
                </a:solidFill>
              </a:rPr>
              <a:t> have</a:t>
            </a:r>
          </a:p>
          <a:p>
            <a:pPr marL="0" indent="0">
              <a:buNone/>
            </a:pPr>
            <a:r>
              <a:rPr lang="fr-FR" sz="3200" u="sng" dirty="0" smtClean="0"/>
              <a:t>Mettez en anglais</a:t>
            </a:r>
            <a:r>
              <a:rPr lang="fr-FR" sz="3200" dirty="0" smtClean="0"/>
              <a:t>:</a:t>
            </a:r>
          </a:p>
          <a:p>
            <a:pPr marL="457200" indent="-457200">
              <a:buAutoNum type="arabicPeriod"/>
            </a:pPr>
            <a:r>
              <a:rPr lang="fr-FR" sz="3500" dirty="0" smtClean="0"/>
              <a:t>Si tu m’avais invité à la fête, j’aurais dit OUI. </a:t>
            </a:r>
          </a:p>
          <a:p>
            <a:pPr marL="457200" indent="-457200">
              <a:buAutoNum type="arabicPeriod"/>
            </a:pPr>
            <a:r>
              <a:rPr lang="fr-FR" sz="3500" dirty="0" smtClean="0"/>
              <a:t>Si j’avais étudié, j’aurais réussi mon examen.</a:t>
            </a:r>
          </a:p>
          <a:p>
            <a:pPr marL="457200" indent="-457200">
              <a:buAutoNum type="arabicPeriod"/>
            </a:pPr>
            <a:r>
              <a:rPr lang="fr-FR" sz="3500" dirty="0" smtClean="0"/>
              <a:t>Si Bruno avait vu le message de victoria, il aurait téléphoné à Philou.</a:t>
            </a:r>
          </a:p>
          <a:p>
            <a:pPr marL="457200" indent="-457200">
              <a:buAutoNum type="arabicPeriod"/>
            </a:pPr>
            <a:r>
              <a:rPr lang="fr-FR" sz="3500" dirty="0" smtClean="0"/>
              <a:t>Si La police n’avais pas trouvé Victoria, Philou l’aurait tuée.</a:t>
            </a:r>
          </a:p>
          <a:p>
            <a:pPr marL="457200" indent="-457200">
              <a:buAutoNum type="arabicPeriod"/>
            </a:pPr>
            <a:endParaRPr lang="fr-FR" sz="3500" dirty="0"/>
          </a:p>
        </p:txBody>
      </p:sp>
    </p:spTree>
    <p:extLst>
      <p:ext uri="{BB962C8B-B14F-4D97-AF65-F5344CB8AC3E}">
        <p14:creationId xmlns:p14="http://schemas.microsoft.com/office/powerpoint/2010/main" val="184114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216735"/>
            <a:ext cx="10364451" cy="1596177"/>
          </a:xfrm>
        </p:spPr>
        <p:txBody>
          <a:bodyPr>
            <a:normAutofit fontScale="90000"/>
          </a:bodyPr>
          <a:lstStyle/>
          <a:p>
            <a:r>
              <a:rPr lang="en-US" sz="6600" dirty="0" smtClean="0"/>
              <a:t>ADD TO PICTURE DICTIONARY AND TURN IN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-1" y="1812912"/>
            <a:ext cx="12192000" cy="472643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r-FR" sz="6000" dirty="0" err="1" smtClean="0">
                <a:solidFill>
                  <a:srgbClr val="C00000"/>
                </a:solidFill>
              </a:rPr>
              <a:t>AURait</a:t>
            </a:r>
            <a:r>
              <a:rPr lang="fr-FR" sz="6000" dirty="0" smtClean="0">
                <a:solidFill>
                  <a:srgbClr val="C00000"/>
                </a:solidFill>
              </a:rPr>
              <a:t> </a:t>
            </a:r>
            <a:r>
              <a:rPr lang="fr-FR" sz="6000" dirty="0" smtClean="0"/>
              <a:t>= </a:t>
            </a:r>
            <a:r>
              <a:rPr lang="fr-FR" sz="6000" dirty="0" err="1" smtClean="0"/>
              <a:t>would</a:t>
            </a:r>
            <a:r>
              <a:rPr lang="fr-FR" sz="6000" dirty="0" smtClean="0"/>
              <a:t> have</a:t>
            </a:r>
          </a:p>
          <a:p>
            <a:pPr marL="0" indent="0" algn="ctr">
              <a:buNone/>
            </a:pPr>
            <a:r>
              <a:rPr lang="fr-FR" sz="6000" dirty="0" smtClean="0">
                <a:solidFill>
                  <a:srgbClr val="C00000"/>
                </a:solidFill>
              </a:rPr>
              <a:t>Serait </a:t>
            </a:r>
            <a:r>
              <a:rPr lang="fr-FR" sz="6000" dirty="0" smtClean="0"/>
              <a:t>= </a:t>
            </a:r>
            <a:r>
              <a:rPr lang="fr-FR" sz="6000" dirty="0" err="1" smtClean="0"/>
              <a:t>would</a:t>
            </a:r>
            <a:r>
              <a:rPr lang="fr-FR" sz="6000" dirty="0" smtClean="0"/>
              <a:t> </a:t>
            </a:r>
            <a:r>
              <a:rPr lang="fr-FR" sz="6000" dirty="0" err="1" smtClean="0"/>
              <a:t>be</a:t>
            </a:r>
            <a:endParaRPr lang="fr-FR" sz="6000" dirty="0" smtClean="0"/>
          </a:p>
          <a:p>
            <a:pPr marL="0" indent="0" algn="ctr">
              <a:buNone/>
            </a:pPr>
            <a:r>
              <a:rPr lang="fr-FR" sz="6000" dirty="0" smtClean="0">
                <a:solidFill>
                  <a:srgbClr val="C00000"/>
                </a:solidFill>
              </a:rPr>
              <a:t>Dormirait </a:t>
            </a:r>
            <a:r>
              <a:rPr lang="fr-FR" sz="6000" dirty="0" smtClean="0"/>
              <a:t>= </a:t>
            </a:r>
            <a:r>
              <a:rPr lang="fr-FR" sz="6000" dirty="0" err="1" smtClean="0"/>
              <a:t>would</a:t>
            </a:r>
            <a:r>
              <a:rPr lang="fr-FR" sz="6000" dirty="0" smtClean="0"/>
              <a:t> </a:t>
            </a:r>
            <a:r>
              <a:rPr lang="fr-FR" sz="6000" dirty="0" err="1" smtClean="0"/>
              <a:t>sleep</a:t>
            </a:r>
            <a:endParaRPr lang="fr-FR" sz="6000" dirty="0" smtClean="0"/>
          </a:p>
          <a:p>
            <a:pPr marL="0" indent="0" algn="ctr">
              <a:buNone/>
            </a:pPr>
            <a:r>
              <a:rPr lang="fr-FR" sz="6000" dirty="0" smtClean="0">
                <a:solidFill>
                  <a:srgbClr val="C00000"/>
                </a:solidFill>
              </a:rPr>
              <a:t>Habiterait </a:t>
            </a:r>
            <a:r>
              <a:rPr lang="fr-FR" sz="6000" dirty="0" smtClean="0"/>
              <a:t>= </a:t>
            </a:r>
            <a:r>
              <a:rPr lang="fr-FR" sz="6000" dirty="0" err="1" smtClean="0"/>
              <a:t>would</a:t>
            </a:r>
            <a:r>
              <a:rPr lang="fr-FR" sz="6000" dirty="0" smtClean="0"/>
              <a:t> live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155198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216735"/>
            <a:ext cx="10364451" cy="1596177"/>
          </a:xfrm>
        </p:spPr>
        <p:txBody>
          <a:bodyPr/>
          <a:lstStyle/>
          <a:p>
            <a:r>
              <a:rPr lang="en-US" sz="6600" dirty="0" err="1" smtClean="0"/>
              <a:t>pROBLèMES</a:t>
            </a:r>
            <a:r>
              <a:rPr lang="en-US" sz="6600" dirty="0" smtClean="0"/>
              <a:t> AU PARADIS</a:t>
            </a:r>
            <a:r>
              <a:rPr lang="en-US" smtClean="0"/>
              <a:t/>
            </a:r>
            <a:br>
              <a:rPr lang="en-US" smtClean="0"/>
            </a:br>
            <a:r>
              <a:rPr lang="en-US" i="1" smtClean="0"/>
              <a:t>25 </a:t>
            </a:r>
            <a:r>
              <a:rPr lang="en-US" i="1" dirty="0" err="1" smtClean="0"/>
              <a:t>jours</a:t>
            </a:r>
            <a:r>
              <a:rPr lang="en-US" i="1" dirty="0" smtClean="0"/>
              <a:t> </a:t>
            </a:r>
            <a:r>
              <a:rPr lang="en-US" i="1" dirty="0" err="1" smtClean="0"/>
              <a:t>avant</a:t>
            </a:r>
            <a:r>
              <a:rPr lang="en-US" i="1" dirty="0" smtClean="0"/>
              <a:t> la fin de </a:t>
            </a:r>
            <a:r>
              <a:rPr lang="en-US" i="1" dirty="0" err="1" smtClean="0"/>
              <a:t>l’année</a:t>
            </a:r>
            <a:r>
              <a:rPr lang="en-US" i="1" dirty="0" smtClean="0"/>
              <a:t> </a:t>
            </a:r>
            <a:r>
              <a:rPr lang="en-US" i="1" dirty="0" err="1" smtClean="0"/>
              <a:t>scolaire</a:t>
            </a:r>
            <a:r>
              <a:rPr lang="en-US" i="1" dirty="0" smtClean="0"/>
              <a:t>!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2131565"/>
            <a:ext cx="12192000" cy="47264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4800" u="sng" dirty="0" err="1" smtClean="0"/>
              <a:t>Please</a:t>
            </a:r>
            <a:r>
              <a:rPr lang="fr-FR" sz="4800" u="sng" dirty="0" smtClean="0"/>
              <a:t> </a:t>
            </a:r>
            <a:r>
              <a:rPr lang="fr-FR" sz="4800" u="sng" dirty="0" err="1" smtClean="0"/>
              <a:t>review</a:t>
            </a:r>
            <a:r>
              <a:rPr lang="fr-FR" sz="4800" u="sng" dirty="0" smtClean="0"/>
              <a:t> the </a:t>
            </a:r>
            <a:r>
              <a:rPr lang="fr-FR" sz="4800" u="sng" dirty="0" err="1" smtClean="0"/>
              <a:t>grading</a:t>
            </a:r>
            <a:r>
              <a:rPr lang="fr-FR" sz="4800" u="sng" dirty="0" smtClean="0"/>
              <a:t> </a:t>
            </a:r>
            <a:r>
              <a:rPr lang="fr-FR" sz="4800" u="sng" dirty="0" err="1" smtClean="0"/>
              <a:t>rubric</a:t>
            </a:r>
            <a:endParaRPr lang="fr-FR" sz="4800" u="sng" dirty="0" smtClean="0"/>
          </a:p>
          <a:p>
            <a:pPr marL="0" indent="0" algn="ctr">
              <a:buNone/>
            </a:pPr>
            <a:r>
              <a:rPr lang="fr-FR" sz="4800" u="sng" dirty="0" err="1" smtClean="0"/>
              <a:t>PrOJECT</a:t>
            </a:r>
            <a:r>
              <a:rPr lang="fr-FR" sz="4800" u="sng" dirty="0" smtClean="0"/>
              <a:t> PRESENTATIONS WILL BEGIN THURSDAY</a:t>
            </a:r>
            <a:endParaRPr lang="fr-FR" sz="4800" dirty="0" smtClean="0"/>
          </a:p>
        </p:txBody>
      </p:sp>
    </p:spTree>
    <p:extLst>
      <p:ext uri="{BB962C8B-B14F-4D97-AF65-F5344CB8AC3E}">
        <p14:creationId xmlns:p14="http://schemas.microsoft.com/office/powerpoint/2010/main" val="27796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21347</TotalTime>
  <Words>56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Tw Cen MT</vt:lpstr>
      <vt:lpstr>Droplet</vt:lpstr>
      <vt:lpstr>LA CLOCHETTE 25 jours avant la fin de l’année scolaire!</vt:lpstr>
      <vt:lpstr>ADD TO PICTURE DICTIONARY AND TURN IN</vt:lpstr>
      <vt:lpstr>pROBLèMES AU PARADIS 25 jours avant la fin de l’année scolaire!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25</cp:revision>
  <dcterms:created xsi:type="dcterms:W3CDTF">2017-05-01T15:49:22Z</dcterms:created>
  <dcterms:modified xsi:type="dcterms:W3CDTF">2017-05-23T12:36:32Z</dcterms:modified>
</cp:coreProperties>
</file>